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5A632-98A0-4F71-8D71-BE35BACC39A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4FE4B-DF3D-4EB7-9167-A518851E88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4FE4B-DF3D-4EB7-9167-A518851E888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EF14-537D-40D9-B667-6DA6EA3BB93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E44B-B46B-4476-B130-39E9B028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48;.&#1058;&#1091;&#1082;&#1090;&#1072;&#1096;%20-%20&#1043;&#1080;&#1084;&#1085;%20&#1063;&#1091;&#1074;&#1072;&#1096;&#1089;&#1082;&#1086;&#1081;%20&#1056;&#1077;&#1089;&#1087;&#1091;&#1073;&#1083;&#1080;&#1082;&#1080;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058"/>
            <a:ext cx="9138537" cy="6879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1428736"/>
            <a:ext cx="500066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Courier New" pitchFamily="49" charset="0"/>
              </a:rPr>
              <a:t>Виртуальная экскурсия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Courier New" pitchFamily="49" charset="0"/>
              </a:rPr>
              <a:t> по Чувашской республике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4714884"/>
            <a:ext cx="5474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Выполнила воспитатель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подготовительной группы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МБДОУ «Детский сад №2 «Колосок»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Захарова Марина Ивановна</a:t>
            </a:r>
            <a:endParaRPr lang="ru-RU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Рабочий стол\одеж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7"/>
            <a:ext cx="8362860" cy="598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142852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Национальная одежда Чувашей.</a:t>
            </a:r>
            <a:endParaRPr lang="ru-RU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vmeste-mir.ru/content/uploads/files/23/1271527896_978594397019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26" y="428604"/>
            <a:ext cx="3549247" cy="3357586"/>
          </a:xfrm>
          <a:prstGeom prst="rect">
            <a:avLst/>
          </a:prstGeom>
          <a:noFill/>
        </p:spPr>
      </p:pic>
      <p:pic>
        <p:nvPicPr>
          <p:cNvPr id="3" name="Picture 4" descr="http://900igr.net/datai/tekhnologija/CHuvashskaja-odezhda/0005-017-CHuvashskie-zhenskie-plat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4472" y="1714488"/>
            <a:ext cx="3122861" cy="4857784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\Рабочий стол\одежд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71480"/>
            <a:ext cx="3090933" cy="402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5157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ambria" pitchFamily="18" charset="0"/>
                <a:ea typeface="Cambria Math" pitchFamily="18" charset="0"/>
              </a:rPr>
              <a:t>Климат Чувашии</a:t>
            </a:r>
            <a:endParaRPr lang="ru-RU" sz="3200" dirty="0">
              <a:solidFill>
                <a:srgbClr val="FFFF00"/>
              </a:solidFill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23554" name="Picture 2" descr="C:\Documents and Settings\Admin\Рабочий стол\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414" y="285728"/>
            <a:ext cx="496406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Admin\Рабочий стол\клима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521309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78579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Климат Чувашии характеризуется умеренным континентальным климатом, с теплым летом и холодной зимой,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143380"/>
            <a:ext cx="27860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Средняя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температура в январе -14°градусов, в июле средняя температура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20°градусов по Цельсию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5770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Основные продукты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питания чувашей</a:t>
            </a:r>
            <a:endParaRPr lang="ru-RU" sz="2000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24578" name="Picture 2" descr="C:\Documents and Settings\Admin\Рабочий стол\пит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50250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Documents and Settings\Admin\Рабочий стол\питани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85860"/>
            <a:ext cx="3690272" cy="246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Documents and Settings\Admin\Рабочий стол\питание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975" y="214290"/>
            <a:ext cx="285571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Documents and Settings\Admin\Рабочий стол\питание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3500438"/>
            <a:ext cx="4068303" cy="208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7" name="Picture 11" descr="C:\Documents and Settings\Admin\Рабочий стол\питание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2891" y="3214686"/>
            <a:ext cx="293110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C:\Documents and Settings\Admin\Рабочий стол\мёд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78345" y="4572008"/>
            <a:ext cx="3051043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Игра-задание «Расскажи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о Чувашской республике по алгоритму»</a:t>
            </a:r>
            <a:endParaRPr lang="ru-RU" sz="2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4" name="Picture 1" descr="C:\Documents and Settings\Admin\Рабочий стол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3"/>
            <a:ext cx="1229761" cy="15716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2" descr="&amp;Fcy;&amp;lcy;&amp;acy;&amp;gcy; &amp;rcy;&amp;ocy;&amp;scy;&amp;scy;&amp;icy;&amp;icy; &amp;fcy;&amp;ocy;&amp;tcy;&amp;ocy; &amp;icy; &amp;ocy;&amp;pcy;&amp;icy;&amp;scy;&amp;a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1948309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1" descr="http://ok.ya1.ru/uploads/posts/2010-12/1291636558_589px-gerb-2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1571612"/>
            <a:ext cx="1664577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C:\Documents and Settings\Admin\Рабочий стол\чебоксары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785926"/>
            <a:ext cx="1905012" cy="1428760"/>
          </a:xfrm>
          <a:prstGeom prst="rect">
            <a:avLst/>
          </a:prstGeom>
          <a:noFill/>
        </p:spPr>
      </p:pic>
      <p:pic>
        <p:nvPicPr>
          <p:cNvPr id="8" name="Picture 4" descr="http://www.edu.cap.ru/home/4697/foto/baner/00112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786190"/>
            <a:ext cx="1428760" cy="186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Admin\Рабочий стол\одежда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786190"/>
            <a:ext cx="1447859" cy="1887305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климат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000504"/>
            <a:ext cx="2214578" cy="157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Admin\Рабочий стол\кухн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3714752"/>
            <a:ext cx="185867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Documents and Settings\Admin\Рабочий стол\девочк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141675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9914" y="0"/>
            <a:ext cx="86841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Игра-рассуждение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«Чувашия в будущем!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вы представляете?»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6629" name="Picture 5" descr="C:\Documents and Settings\Admin\Рабочий стол\знак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214554"/>
            <a:ext cx="192882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чуваш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357850" cy="671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786446" y="142852"/>
            <a:ext cx="3000396" cy="65556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Земля моих отцов, земля родных людей.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Любовь моя, забота и награда.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Наверно, земли есть и краше и теплей.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Наверно есть, но мне другой не надо!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57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000108"/>
            <a:ext cx="4000528" cy="5262979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Чувашская Республика —— республика </a:t>
            </a:r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в составе России. Находится в центре европейской части России. Расстояние от столицы республики — города Чебоксары до столицы федерации —Москвы около </a:t>
            </a:r>
            <a:endParaRPr lang="ru-RU" sz="1600" b="1" dirty="0" smtClean="0">
              <a:solidFill>
                <a:schemeClr val="bg1"/>
              </a:solidFill>
              <a:latin typeface="Bookman Old Style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630 </a:t>
            </a:r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км.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Республика имеет свою </a:t>
            </a:r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К</a:t>
            </a:r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онституцию </a:t>
            </a:r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и </a:t>
            </a:r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Законодательство</a:t>
            </a:r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.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Государственными </a:t>
            </a:r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языками Чувашской Республики являются </a:t>
            </a:r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чувашский и русский.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Столица— </a:t>
            </a:r>
            <a:r>
              <a:rPr lang="ru-RU" sz="1600" b="1" u="sng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город Чебоксары.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  <a:ea typeface="Cambria Math" pitchFamily="18" charset="0"/>
                <a:cs typeface="Times New Roman" pitchFamily="18" charset="0"/>
              </a:rPr>
              <a:t>Граничит с Нижегородской областью на западе, с Республикой Мари-Эл на севере, с Татарстаном на востоке и с Мордовией и Ульяновской областью на юге</a:t>
            </a:r>
            <a:endParaRPr lang="ru-RU" sz="1600" b="1" dirty="0">
              <a:solidFill>
                <a:schemeClr val="bg1"/>
              </a:solidFill>
              <a:latin typeface="Bookman Old Style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85728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арта </a:t>
            </a:r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Чувашии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5" name="Picture 1" descr="C:\Documents and Settings\Admin\Рабочий стол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476250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Государственные символы </a:t>
            </a:r>
          </a:p>
          <a:p>
            <a:pPr algn="ctr"/>
            <a:r>
              <a:rPr lang="ru-RU" sz="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Чувашской республики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7" y="500042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Флаг Чувашской республики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4" name="Picture 4" descr="C:\Documents and Settings\Admin\Рабочий стол\флаг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86908" cy="6858000"/>
          </a:xfrm>
          <a:prstGeom prst="rect">
            <a:avLst/>
          </a:prstGeom>
          <a:noFill/>
        </p:spPr>
      </p:pic>
      <p:pic>
        <p:nvPicPr>
          <p:cNvPr id="5122" name="Picture 2" descr="&amp;Fcy;&amp;lcy;&amp;acy;&amp;gcy; &amp;rcy;&amp;ocy;&amp;scy;&amp;scy;&amp;icy;&amp;icy; &amp;fcy;&amp;ocy;&amp;tcy;&amp;ocy; &amp;icy; &amp;ocy;&amp;pcy;&amp;icy;&amp;scy;&amp;a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0"/>
            <a:ext cx="3500462" cy="218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-214346" y="0"/>
            <a:ext cx="3786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Флаг Чувашской республики</a:t>
            </a:r>
            <a:endParaRPr lang="ru-RU" sz="32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http://ok.ya1.ru/uploads/posts/2010-12/1291636558_589px-gerb-21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3194010" cy="3365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14613" y="285728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Герб Чувашской республики</a:t>
            </a:r>
            <a:endParaRPr lang="ru-RU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2286016" cy="632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Овеян символом наш герб и флаг,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Историей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народа он богат.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Родной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чувашской речью так красив, Душевной святостью и мудростью велик.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Щит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с древом жизни ярким, как огонь,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Врос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 землю предков мощными корнями.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нем сила воли крепости времен,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Как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память вечная над трудными путями.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Три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ветви древа – память трех времен: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Знай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мудрость предков и умей гордиться! Смотри на прошлое и береги его, Крепи все ценное - завет трех поколений.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Три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линии ствола – три разных языка, Три этногруппы в мире и согласии!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Чуваш анат.,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виръял, </a:t>
            </a:r>
            <a:r>
              <a:rPr lang="ru-RU" sz="1200" b="1" dirty="0" err="1" smtClean="0">
                <a:solidFill>
                  <a:srgbClr val="FFFF00"/>
                </a:solidFill>
                <a:latin typeface="Bookman Old Style" pitchFamily="18" charset="0"/>
              </a:rPr>
              <a:t>вaтам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!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них общность духа, общность интересов наций. </a:t>
            </a:r>
            <a:endParaRPr lang="ru-RU" sz="1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1214422"/>
            <a:ext cx="300039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Как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символ долгого тяжелого пути,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Здесь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служит алая, как кровь дорога.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Как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возрожденье,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как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резкий крик души,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Как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вечное стремление к свободе.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Тремя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светилами огня увенчан щит: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нем выраженье красоты и тонкость линий.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них зрелость, старость, молодость души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,</a:t>
            </a: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Сплоченность, единство трех поколений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Хмель с красной лентой - обрамление щита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Таит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в себе глубокий след и смысл.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Хмель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, солод, пиво – богатство чуваша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Звенит </a:t>
            </a:r>
            <a:r>
              <a:rPr lang="ru-RU" sz="1200" b="1" dirty="0" smtClean="0">
                <a:solidFill>
                  <a:srgbClr val="FFFF00"/>
                </a:solidFill>
                <a:latin typeface="Bookman Old Style" pitchFamily="18" charset="0"/>
              </a:rPr>
              <a:t>как гимн в краю ста тысяч песен. </a:t>
            </a:r>
            <a:endParaRPr lang="ru-RU" sz="12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2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Великий мастер Юрьев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навсегда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Вошел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 сердца, как автор флага, герба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!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идейном смысле символов – звезда! Звезда Чувашии есть часть России. 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Так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сохраним родной наш герб и флаг, 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Нет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ценности иной для моего народа. Сплотимся все в единый дружный круг, Чтоб вместе быть во имя процветания! 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28572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Автор герба и флага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C:\Documents and Settings\Admin\Рабочий стол\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1428737"/>
            <a:ext cx="2357455" cy="3179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5072074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Элли  Михайлович Юрьев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        ( 1936-2001г.)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19" y="500043"/>
            <a:ext cx="2571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Гимн Чувашской республики</a:t>
            </a:r>
            <a:endParaRPr lang="ru-RU" sz="28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105835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И.Тукташ - Гимн Чувашской Республ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3396" y="5233998"/>
            <a:ext cx="1123960" cy="1123960"/>
          </a:xfrm>
          <a:prstGeom prst="rect">
            <a:avLst/>
          </a:prstGeom>
        </p:spPr>
      </p:pic>
      <p:pic>
        <p:nvPicPr>
          <p:cNvPr id="3075" name="Picture 3" descr="C:\Documents and Settings\Admin\Рабочий стол\мат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29861"/>
            <a:ext cx="5357850" cy="611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C:\Documents and Settings\Admin\Рабочий стол\чебоксары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2357454" cy="3143272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чебоксары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0"/>
            <a:ext cx="5000660" cy="37504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00232" y="214290"/>
            <a:ext cx="7500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Столица Чувашской республики-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город Чебоксары</a:t>
            </a:r>
            <a:endParaRPr lang="ru-RU" sz="32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482" name="Picture 2" descr="C:\Documents and Settings\Admin\Рабочий стол\чебоксары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33748"/>
            <a:ext cx="3571900" cy="2624253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чебоксары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9" y="4283619"/>
            <a:ext cx="3428992" cy="257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yriad Pro" pitchFamily="34" charset="0"/>
              </a:rPr>
              <a:t>Президент Чувашской </a:t>
            </a:r>
          </a:p>
          <a:p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yriad Pro" pitchFamily="34" charset="0"/>
              </a:rPr>
              <a:t>Республики</a:t>
            </a:r>
            <a:endParaRPr lang="ru-RU" sz="3600" dirty="0">
              <a:latin typeface="Myriad Pro" pitchFamily="34" charset="0"/>
            </a:endParaRPr>
          </a:p>
        </p:txBody>
      </p:sp>
      <p:pic>
        <p:nvPicPr>
          <p:cNvPr id="3" name="Picture 4" descr="http://www.edu.cap.ru/home/4697/foto/baner/00112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5881" y="455932"/>
            <a:ext cx="4728085" cy="618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00034" y="2350008"/>
            <a:ext cx="26432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Игнатьев </a:t>
            </a:r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Михаил </a:t>
            </a:r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Васильевич</a:t>
            </a:r>
          </a:p>
          <a:p>
            <a:endParaRPr lang="ru-RU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Дата рождения</a:t>
            </a:r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: </a:t>
            </a:r>
            <a:endParaRPr lang="ru-RU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8 </a:t>
            </a:r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января 1962 года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Место рождения</a:t>
            </a:r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:</a:t>
            </a:r>
          </a:p>
          <a:p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д</a:t>
            </a:r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. Малые </a:t>
            </a:r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Тарханы </a:t>
            </a:r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Чебоксарского района, </a:t>
            </a:r>
            <a:endParaRPr lang="ru-RU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Чувашская </a:t>
            </a:r>
            <a:r>
              <a:rPr lang="ru-RU" dirty="0" smtClean="0">
                <a:solidFill>
                  <a:srgbClr val="FFC000"/>
                </a:solidFill>
                <a:latin typeface="Bookman Old Style" pitchFamily="18" charset="0"/>
              </a:rPr>
              <a:t>Республика</a:t>
            </a:r>
          </a:p>
          <a:p>
            <a:endParaRPr lang="ru-RU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514</Words>
  <Application>Microsoft Office PowerPoint</Application>
  <PresentationFormat>Экран (4:3)</PresentationFormat>
  <Paragraphs>80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2014-12-07T08:23:08Z</dcterms:created>
  <dcterms:modified xsi:type="dcterms:W3CDTF">2014-12-07T19:16:03Z</dcterms:modified>
</cp:coreProperties>
</file>